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84DA-D8C3-4ACA-861D-107A9C705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A8EAF-7567-4531-B9D9-2146EB50C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A6DB2-DA1B-4F2C-A2F0-A32B57BA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5CC76-353D-4E6C-9B2A-88CC715A8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026C1-16DE-4DA3-BE16-01396C06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3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A027-5E21-4060-B5C3-8AE983A87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FA63F-E0AF-42D3-AEE4-F45EFFAEB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2996E-1D95-41B0-BC87-B149D173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2D347-95B8-4757-BB1B-D7588633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0916-B6F1-4CEB-9DF1-FDB120D8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2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B18513-10E6-4725-BDFA-5CB7924A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FCAFC-7039-49D0-AD09-E24BB46C4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C935A-4D02-4767-9530-C8A8C4AE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2A0C6-2F7E-49A1-B309-A267A639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621BF-2DC2-4402-9444-0C383824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1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BDD60-A03F-4031-B897-591C8A6E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E30F4-E03B-49D1-AD74-F73157815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473F1-9091-4A5D-A4F7-52002806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07070-AA6A-49E2-BCB1-60D4B4A7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AE588-B026-42D7-98F4-64CDEB40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A5765-CFE1-48D0-BB0E-2367C582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A3C57-4049-4122-B340-22955401D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B7402-003B-4999-B6E8-9D500D4E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68DA7-EDE2-476B-B485-7E118745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35A7A-AF2A-4852-AA40-DED33A9C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7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D90D0-FE32-4D07-A20D-29D5CF6A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23640-2818-409B-8222-225A308E6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D49EA-3AFF-4130-9AA8-4BC5AD32D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78223-B458-48A1-9225-B21148BB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3A515-1BC0-4D3C-BFDD-3FE26F32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4602B-C4CF-404C-B562-65AC8768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1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58C27-AD02-47DF-8660-A5F02E0B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696FA-A706-4816-B235-97AFE467B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B9C16-D671-4159-8AA1-B012E8CB2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62343-1CF1-4C55-8E32-A96757C12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E1C7A-1B39-4114-9B49-619144C48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AA1E4-C3EC-4A2A-B3D7-E45D5A9A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94BD3-F6E0-4DF2-BA72-B8624F9D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4F1ED-020E-497A-BBB1-66F4EA9B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A75E7-AD4F-4AB0-9A8E-980C868D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8F090-ECC1-4AD4-B8A0-E28F9B6C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6E46C-2139-4527-AFCA-F1598670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2401D-B385-4DAC-8BFE-AE2C57E1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3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B6262-78E6-473A-BE8C-CA28D48E2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7B7A9-80C9-4FC7-B019-7ABE12C0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FCDD5-1C14-41AD-8026-47E86621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4501-F660-496B-8E08-B9025DCB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4047-276A-4BD3-B9A1-A914368E3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292A7-4A3D-466E-BA83-0A90939C6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75B79-1795-4614-B738-3368A7E5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A7155-844B-45F5-A22D-E1EB9205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4736-90B0-4646-AA40-A1598A69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C9F5-8121-4614-B00B-5C3F47ECB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C020A-3BB1-448E-8B49-0569E3EB2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B8850-E7EB-4E06-85E6-8EEF4718A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0330A-34CA-4F59-85A9-DDDF0A95E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843DE-62A8-466E-A7BA-F263530F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591F9-49EA-4835-B020-B71756CE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43D40E-2B66-4E14-8951-2E51445C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93DE-8F06-43AA-828B-2DA6FCF6C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05E6F-B941-4215-AFE4-96E917FAD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CE7B-734B-4828-9BA5-41BDE63CE535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CA8A-29C7-4DE6-ACCF-DD746E3D0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652EB-8526-40E4-B58A-F55E32D56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09C0E-DC28-49D2-A2AC-BF1D72F15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6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male&#10;&#10;Description automatically generated">
            <a:extLst>
              <a:ext uri="{FF2B5EF4-FFF2-40B4-BE49-F238E27FC236}">
                <a16:creationId xmlns:a16="http://schemas.microsoft.com/office/drawing/2014/main" id="{E14215B3-748E-400C-9526-7739FB136D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063" y="1945204"/>
            <a:ext cx="3572374" cy="3972479"/>
          </a:xfr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EEECAA2-B0E2-4662-A4CA-06BAA57FA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787" y="3429000"/>
            <a:ext cx="3400425" cy="1085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FD233D-8FD9-4FAC-B811-D5063CD46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650" y="1682750"/>
            <a:ext cx="8293100" cy="46799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4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Santucci</dc:creator>
  <cp:lastModifiedBy>Craig Santucci</cp:lastModifiedBy>
  <cp:revision>1</cp:revision>
  <dcterms:created xsi:type="dcterms:W3CDTF">2021-08-26T14:06:06Z</dcterms:created>
  <dcterms:modified xsi:type="dcterms:W3CDTF">2021-08-26T14:06:24Z</dcterms:modified>
</cp:coreProperties>
</file>